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6" r:id="rId20"/>
    <p:sldId id="317" r:id="rId21"/>
    <p:sldId id="318" r:id="rId22"/>
    <p:sldId id="311" r:id="rId23"/>
    <p:sldId id="309" r:id="rId24"/>
    <p:sldId id="310" r:id="rId25"/>
    <p:sldId id="308" r:id="rId26"/>
    <p:sldId id="307" r:id="rId27"/>
    <p:sldId id="299" r:id="rId28"/>
    <p:sldId id="306" r:id="rId29"/>
    <p:sldId id="300" r:id="rId30"/>
    <p:sldId id="305" r:id="rId31"/>
    <p:sldId id="301" r:id="rId32"/>
    <p:sldId id="285" r:id="rId33"/>
    <p:sldId id="287" r:id="rId34"/>
    <p:sldId id="294" r:id="rId35"/>
    <p:sldId id="289" r:id="rId36"/>
    <p:sldId id="293" r:id="rId37"/>
    <p:sldId id="295" r:id="rId38"/>
    <p:sldId id="298" r:id="rId39"/>
    <p:sldId id="292" r:id="rId40"/>
    <p:sldId id="291" r:id="rId41"/>
    <p:sldId id="314" r:id="rId42"/>
    <p:sldId id="304" r:id="rId43"/>
    <p:sldId id="283" r:id="rId44"/>
    <p:sldId id="284" r:id="rId45"/>
    <p:sldId id="288" r:id="rId46"/>
    <p:sldId id="276" r:id="rId47"/>
    <p:sldId id="279" r:id="rId48"/>
    <p:sldId id="278" r:id="rId49"/>
    <p:sldId id="280" r:id="rId50"/>
    <p:sldId id="282" r:id="rId51"/>
    <p:sldId id="268" r:id="rId52"/>
    <p:sldId id="267" r:id="rId53"/>
    <p:sldId id="266" r:id="rId54"/>
    <p:sldId id="265" r:id="rId55"/>
    <p:sldId id="258" r:id="rId56"/>
    <p:sldId id="263" r:id="rId57"/>
    <p:sldId id="26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3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7.png"/><Relationship Id="rId4" Type="http://schemas.openxmlformats.org/officeDocument/2006/relationships/image" Target="../media/image20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65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93.png"/><Relationship Id="rId39" Type="http://schemas.openxmlformats.org/officeDocument/2006/relationships/image" Target="../media/image144.png"/><Relationship Id="rId21" Type="http://schemas.openxmlformats.org/officeDocument/2006/relationships/image" Target="../media/image127.png"/><Relationship Id="rId34" Type="http://schemas.openxmlformats.org/officeDocument/2006/relationships/image" Target="../media/image139.png"/><Relationship Id="rId42" Type="http://schemas.openxmlformats.org/officeDocument/2006/relationships/image" Target="../media/image147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45" Type="http://schemas.openxmlformats.org/officeDocument/2006/relationships/image" Target="../media/image15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31" Type="http://schemas.openxmlformats.org/officeDocument/2006/relationships/image" Target="../media/image136.png"/><Relationship Id="rId44" Type="http://schemas.openxmlformats.org/officeDocument/2006/relationships/image" Target="../media/image149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43" Type="http://schemas.openxmlformats.org/officeDocument/2006/relationships/image" Target="../media/image148.png"/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8.png"/><Relationship Id="rId38" Type="http://schemas.openxmlformats.org/officeDocument/2006/relationships/image" Target="../media/image143.png"/><Relationship Id="rId46" Type="http://schemas.openxmlformats.org/officeDocument/2006/relationships/image" Target="../media/image151.png"/><Relationship Id="rId20" Type="http://schemas.openxmlformats.org/officeDocument/2006/relationships/image" Target="../media/image126.png"/><Relationship Id="rId41" Type="http://schemas.openxmlformats.org/officeDocument/2006/relationships/image" Target="../media/image1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93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31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33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32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4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" Type="http://schemas.openxmlformats.org/officeDocument/2006/relationships/image" Target="../media/image185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33.png"/><Relationship Id="rId5" Type="http://schemas.openxmlformats.org/officeDocument/2006/relationships/image" Target="../media/image188.png"/><Relationship Id="rId15" Type="http://schemas.openxmlformats.org/officeDocument/2006/relationships/image" Target="../media/image196.png"/><Relationship Id="rId10" Type="http://schemas.openxmlformats.org/officeDocument/2006/relationships/image" Target="../media/image13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200.png"/><Relationship Id="rId7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26" Type="http://schemas.openxmlformats.org/officeDocument/2006/relationships/image" Target="../media/image228.png"/><Relationship Id="rId39" Type="http://schemas.openxmlformats.org/officeDocument/2006/relationships/image" Target="../media/image195.png"/><Relationship Id="rId21" Type="http://schemas.openxmlformats.org/officeDocument/2006/relationships/image" Target="../media/image223.png"/><Relationship Id="rId34" Type="http://schemas.openxmlformats.org/officeDocument/2006/relationships/image" Target="../media/image236.png"/><Relationship Id="rId42" Type="http://schemas.openxmlformats.org/officeDocument/2006/relationships/image" Target="../media/image243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29" Type="http://schemas.openxmlformats.org/officeDocument/2006/relationships/image" Target="../media/image231.png"/><Relationship Id="rId41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26.png"/><Relationship Id="rId32" Type="http://schemas.openxmlformats.org/officeDocument/2006/relationships/image" Target="../media/image234.png"/><Relationship Id="rId37" Type="http://schemas.openxmlformats.org/officeDocument/2006/relationships/image" Target="../media/image239.png"/><Relationship Id="rId40" Type="http://schemas.openxmlformats.org/officeDocument/2006/relationships/image" Target="../media/image241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25.png"/><Relationship Id="rId28" Type="http://schemas.openxmlformats.org/officeDocument/2006/relationships/image" Target="../media/image230.png"/><Relationship Id="rId36" Type="http://schemas.openxmlformats.org/officeDocument/2006/relationships/image" Target="../media/image238.png"/><Relationship Id="rId10" Type="http://schemas.openxmlformats.org/officeDocument/2006/relationships/image" Target="../media/image212.png"/><Relationship Id="rId19" Type="http://schemas.openxmlformats.org/officeDocument/2006/relationships/image" Target="../media/image221.png"/><Relationship Id="rId31" Type="http://schemas.openxmlformats.org/officeDocument/2006/relationships/image" Target="../media/image233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4.png"/><Relationship Id="rId27" Type="http://schemas.openxmlformats.org/officeDocument/2006/relationships/image" Target="../media/image229.png"/><Relationship Id="rId30" Type="http://schemas.openxmlformats.org/officeDocument/2006/relationships/image" Target="../media/image232.png"/><Relationship Id="rId35" Type="http://schemas.openxmlformats.org/officeDocument/2006/relationships/image" Target="../media/image237.png"/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5" Type="http://schemas.openxmlformats.org/officeDocument/2006/relationships/image" Target="../media/image227.png"/><Relationship Id="rId33" Type="http://schemas.openxmlformats.org/officeDocument/2006/relationships/image" Target="../media/image235.png"/><Relationship Id="rId38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6.png"/><Relationship Id="rId4" Type="http://schemas.openxmlformats.org/officeDocument/2006/relationships/image" Target="../media/image197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.png"/><Relationship Id="rId18" Type="http://schemas.openxmlformats.org/officeDocument/2006/relationships/image" Target="../media/image261.png"/><Relationship Id="rId26" Type="http://schemas.openxmlformats.org/officeDocument/2006/relationships/image" Target="../media/image197.png"/><Relationship Id="rId39" Type="http://schemas.openxmlformats.org/officeDocument/2006/relationships/image" Target="../media/image280.png"/><Relationship Id="rId21" Type="http://schemas.openxmlformats.org/officeDocument/2006/relationships/image" Target="../media/image264.png"/><Relationship Id="rId34" Type="http://schemas.openxmlformats.org/officeDocument/2006/relationships/image" Target="../media/image276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6" Type="http://schemas.openxmlformats.org/officeDocument/2006/relationships/image" Target="../media/image259.png"/><Relationship Id="rId20" Type="http://schemas.openxmlformats.org/officeDocument/2006/relationships/image" Target="../media/image263.png"/><Relationship Id="rId29" Type="http://schemas.openxmlformats.org/officeDocument/2006/relationships/image" Target="../media/image271.png"/><Relationship Id="rId41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7.png"/><Relationship Id="rId32" Type="http://schemas.openxmlformats.org/officeDocument/2006/relationships/image" Target="../media/image274.png"/><Relationship Id="rId37" Type="http://schemas.openxmlformats.org/officeDocument/2006/relationships/image" Target="../media/image198.png"/><Relationship Id="rId40" Type="http://schemas.openxmlformats.org/officeDocument/2006/relationships/image" Target="../media/image281.png"/><Relationship Id="rId5" Type="http://schemas.openxmlformats.org/officeDocument/2006/relationships/image" Target="../media/image249.png"/><Relationship Id="rId15" Type="http://schemas.openxmlformats.org/officeDocument/2006/relationships/image" Target="../media/image196.png"/><Relationship Id="rId23" Type="http://schemas.openxmlformats.org/officeDocument/2006/relationships/image" Target="../media/image266.png"/><Relationship Id="rId28" Type="http://schemas.openxmlformats.org/officeDocument/2006/relationships/image" Target="../media/image270.png"/><Relationship Id="rId36" Type="http://schemas.openxmlformats.org/officeDocument/2006/relationships/image" Target="../media/image278.png"/><Relationship Id="rId10" Type="http://schemas.openxmlformats.org/officeDocument/2006/relationships/image" Target="../media/image254.png"/><Relationship Id="rId19" Type="http://schemas.openxmlformats.org/officeDocument/2006/relationships/image" Target="../media/image262.png"/><Relationship Id="rId31" Type="http://schemas.openxmlformats.org/officeDocument/2006/relationships/image" Target="../media/image273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5.png"/><Relationship Id="rId27" Type="http://schemas.openxmlformats.org/officeDocument/2006/relationships/image" Target="../media/image269.png"/><Relationship Id="rId30" Type="http://schemas.openxmlformats.org/officeDocument/2006/relationships/image" Target="../media/image272.png"/><Relationship Id="rId35" Type="http://schemas.openxmlformats.org/officeDocument/2006/relationships/image" Target="../media/image277.png"/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12" Type="http://schemas.openxmlformats.org/officeDocument/2006/relationships/image" Target="../media/image256.png"/><Relationship Id="rId17" Type="http://schemas.openxmlformats.org/officeDocument/2006/relationships/image" Target="../media/image260.png"/><Relationship Id="rId25" Type="http://schemas.openxmlformats.org/officeDocument/2006/relationships/image" Target="../media/image268.png"/><Relationship Id="rId33" Type="http://schemas.openxmlformats.org/officeDocument/2006/relationships/image" Target="../media/image275.png"/><Relationship Id="rId38" Type="http://schemas.openxmlformats.org/officeDocument/2006/relationships/image" Target="../media/image2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4.png"/><Relationship Id="rId7" Type="http://schemas.openxmlformats.org/officeDocument/2006/relationships/image" Target="../media/image287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191.png"/><Relationship Id="rId4" Type="http://schemas.openxmlformats.org/officeDocument/2006/relationships/image" Target="../media/image285.png"/><Relationship Id="rId9" Type="http://schemas.openxmlformats.org/officeDocument/2006/relationships/image" Target="../media/image1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4.png"/><Relationship Id="rId7" Type="http://schemas.openxmlformats.org/officeDocument/2006/relationships/image" Target="../media/image190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Relationship Id="rId9" Type="http://schemas.openxmlformats.org/officeDocument/2006/relationships/image" Target="../media/image2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99.png"/><Relationship Id="rId7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67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Relationship Id="rId9" Type="http://schemas.openxmlformats.org/officeDocument/2006/relationships/image" Target="../media/image5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2.png"/><Relationship Id="rId7" Type="http://schemas.openxmlformats.org/officeDocument/2006/relationships/image" Target="../media/image335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4.png"/><Relationship Id="rId10" Type="http://schemas.openxmlformats.org/officeDocument/2006/relationships/image" Target="../media/image338.png"/><Relationship Id="rId4" Type="http://schemas.openxmlformats.org/officeDocument/2006/relationships/image" Target="../media/image333.png"/><Relationship Id="rId9" Type="http://schemas.openxmlformats.org/officeDocument/2006/relationships/image" Target="../media/image3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2C593-1DC0-566D-C9D5-5B867D2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851" y="2312048"/>
            <a:ext cx="2415144" cy="29768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-8.43689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84" y="2450548"/>
            <a:ext cx="2614865" cy="29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32" y="1467829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23930-5DB4-4986-855F-1028BA3698AF}"/>
              </a:ext>
            </a:extLst>
          </p:cNvPr>
          <p:cNvSpPr/>
          <p:nvPr/>
        </p:nvSpPr>
        <p:spPr>
          <a:xfrm>
            <a:off x="5214548" y="5344435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str-</a:t>
            </a:r>
            <a:r>
              <a:rPr lang="en-US" dirty="0" err="1"/>
              <a:t>hol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24211" y="2897069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4E0B0-FEC3-F8B1-5FC5-5C4F89452354}"/>
              </a:ext>
            </a:extLst>
          </p:cNvPr>
          <p:cNvSpPr/>
          <p:nvPr/>
        </p:nvSpPr>
        <p:spPr>
          <a:xfrm>
            <a:off x="3109851" y="2897070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– </a:t>
            </a:r>
            <a:r>
              <a:rPr lang="en-US" b="1" dirty="0"/>
              <a:t>DONE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2104202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37" y="2308480"/>
            <a:ext cx="2413057" cy="24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02" y="2405610"/>
            <a:ext cx="2018873" cy="2299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A9D540-C7B4-2CE0-3CEC-AB3D37325C6B}"/>
              </a:ext>
            </a:extLst>
          </p:cNvPr>
          <p:cNvSpPr/>
          <p:nvPr/>
        </p:nvSpPr>
        <p:spPr>
          <a:xfrm>
            <a:off x="3109851" y="2897070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87C7-D6E9-5884-D93D-86CE6BC3B648}"/>
              </a:ext>
            </a:extLst>
          </p:cNvPr>
          <p:cNvSpPr/>
          <p:nvPr/>
        </p:nvSpPr>
        <p:spPr>
          <a:xfrm>
            <a:off x="6489545" y="2897069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75245</TotalTime>
  <Words>1024</Words>
  <Application>Microsoft Office PowerPoint</Application>
  <PresentationFormat>Widescreen</PresentationFormat>
  <Paragraphs>205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 – DONE </vt:lpstr>
      <vt:lpstr>a30s025</vt:lpstr>
      <vt:lpstr>a325s020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278</cp:revision>
  <dcterms:created xsi:type="dcterms:W3CDTF">2023-07-26T17:49:20Z</dcterms:created>
  <dcterms:modified xsi:type="dcterms:W3CDTF">2025-04-08T01:39:12Z</dcterms:modified>
</cp:coreProperties>
</file>